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59" r:id="rId4"/>
    <p:sldId id="258" r:id="rId5"/>
    <p:sldId id="260" r:id="rId6"/>
    <p:sldId id="261" r:id="rId7"/>
    <p:sldId id="262" r:id="rId8"/>
    <p:sldId id="263" r:id="rId9"/>
    <p:sldId id="257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B19B4-3428-4B2F-81AC-A2DECD68061D}" type="datetimeFigureOut">
              <a:rPr lang="en-US" smtClean="0"/>
              <a:pPr/>
              <a:t>3/18/2012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E08AA-12C2-47F0-9041-D83FB1D53E9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B19B4-3428-4B2F-81AC-A2DECD68061D}" type="datetimeFigureOut">
              <a:rPr lang="en-US" smtClean="0"/>
              <a:pPr/>
              <a:t>3/18/2012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E08AA-12C2-47F0-9041-D83FB1D53E9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B19B4-3428-4B2F-81AC-A2DECD68061D}" type="datetimeFigureOut">
              <a:rPr lang="en-US" smtClean="0"/>
              <a:pPr/>
              <a:t>3/18/2012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E08AA-12C2-47F0-9041-D83FB1D53E9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B19B4-3428-4B2F-81AC-A2DECD68061D}" type="datetimeFigureOut">
              <a:rPr lang="en-US" smtClean="0"/>
              <a:pPr/>
              <a:t>3/18/2012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E08AA-12C2-47F0-9041-D83FB1D53E9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B19B4-3428-4B2F-81AC-A2DECD68061D}" type="datetimeFigureOut">
              <a:rPr lang="en-US" smtClean="0"/>
              <a:pPr/>
              <a:t>3/18/2012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E08AA-12C2-47F0-9041-D83FB1D53E9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B19B4-3428-4B2F-81AC-A2DECD68061D}" type="datetimeFigureOut">
              <a:rPr lang="en-US" smtClean="0"/>
              <a:pPr/>
              <a:t>3/18/2012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E08AA-12C2-47F0-9041-D83FB1D53E9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B19B4-3428-4B2F-81AC-A2DECD68061D}" type="datetimeFigureOut">
              <a:rPr lang="en-US" smtClean="0"/>
              <a:pPr/>
              <a:t>3/18/2012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E08AA-12C2-47F0-9041-D83FB1D53E9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B19B4-3428-4B2F-81AC-A2DECD68061D}" type="datetimeFigureOut">
              <a:rPr lang="en-US" smtClean="0"/>
              <a:pPr/>
              <a:t>3/18/2012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E08AA-12C2-47F0-9041-D83FB1D53E9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B19B4-3428-4B2F-81AC-A2DECD68061D}" type="datetimeFigureOut">
              <a:rPr lang="en-US" smtClean="0"/>
              <a:pPr/>
              <a:t>3/18/2012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E08AA-12C2-47F0-9041-D83FB1D53E9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B19B4-3428-4B2F-81AC-A2DECD68061D}" type="datetimeFigureOut">
              <a:rPr lang="en-US" smtClean="0"/>
              <a:pPr/>
              <a:t>3/18/2012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E08AA-12C2-47F0-9041-D83FB1D53E9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B19B4-3428-4B2F-81AC-A2DECD68061D}" type="datetimeFigureOut">
              <a:rPr lang="en-US" smtClean="0"/>
              <a:pPr/>
              <a:t>3/18/2012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A5E08AA-12C2-47F0-9041-D83FB1D53E9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F7B19B4-3428-4B2F-81AC-A2DECD68061D}" type="datetimeFigureOut">
              <a:rPr lang="en-US" smtClean="0"/>
              <a:pPr/>
              <a:t>3/18/2012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A5E08AA-12C2-47F0-9041-D83FB1D53E9B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381000"/>
            <a:ext cx="7851648" cy="457200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Vision PowerPoint</a:t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by:  Daniel Colvin</a:t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ELAD 6103-Ethical Leadership</a:t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SP2 11-EL1035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High Expectations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All students and school staff have a right to learn and work in schools where teachers know their subject matter and how to teach it.</a:t>
            </a:r>
          </a:p>
          <a:p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All students and school staff have a right to learn and work in school districts, schools and classrooms that have clearly stated expectations and rigorous academic standards.</a:t>
            </a:r>
          </a:p>
          <a:p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All students and school staff have a right to be supported by parents, community, public officials and business in their efforts to uphold high standards of conduct and achievement.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Source: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American Federation of Teachers,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A Bill of Rights and Responsibilities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for Learning.-Standards of Conduct, Standards for Achievement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(Washington, D.C.:  American Federation of Teachers, 1999).</a:t>
            </a:r>
            <a:endParaRPr lang="en-US" sz="16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Assurance of Alignment Between </a:t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Mission and Instruction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Students participate in development of learning outcomes</a:t>
            </a:r>
          </a:p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Teachers and students have a clear understanding of each students knowledge and skills for potential to obtain desired outcomes</a:t>
            </a:r>
          </a:p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Students understand how to monitor their own progress of learning outcomes</a:t>
            </a: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Instructional </a:t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Leadership Practices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Faculty will assume ownership for development of new ideas</a:t>
            </a:r>
          </a:p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Principal along with faculty will hold each other accountable for student success</a:t>
            </a:r>
          </a:p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Faculty will collaborate with each other to share expertise</a:t>
            </a: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Providing a </a:t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Safe and Orderly Climate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On-going professional development for teachers on Cooperative Learning</a:t>
            </a:r>
          </a:p>
          <a:p>
            <a:pPr>
              <a:buNone/>
            </a:pP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Faculty and staff will model cooperative behaviors</a:t>
            </a:r>
          </a:p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Students will experience Cooperative Learning in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all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classes</a:t>
            </a:r>
            <a:endParaRPr lang="en-US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Clear and Focused Mission/Instructional</a:t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To Accomplish Learning Goals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Implementation of Cooperative Learning</a:t>
            </a:r>
          </a:p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The consistent use of formative and 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authentic assessment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Project and problem-based learning</a:t>
            </a: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Frequent Monitoring of</a:t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Student Progress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Technology integration and technology enhanced lessons</a:t>
            </a:r>
          </a:p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Computer -generated assessments</a:t>
            </a:r>
          </a:p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The use of course specific performance matrices</a:t>
            </a: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High Expectations To</a:t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Address Diversity of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All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Learners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Provide learning activities that are hands-on</a:t>
            </a:r>
          </a:p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Opportunities for focused remediation or enrichment</a:t>
            </a:r>
          </a:p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Multiple course offerings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Home-School Relations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Parent-Teacher-Student Organization (PTSO)</a:t>
            </a:r>
          </a:p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Parent involvement in school governance</a:t>
            </a:r>
          </a:p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Create a seamless means of communication between school and parents (i.e. email, teacher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webpages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140</TotalTime>
  <Words>312</Words>
  <Application>Microsoft Office PowerPoint</Application>
  <PresentationFormat>On-screen Show (4:3)</PresentationFormat>
  <Paragraphs>71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Flow</vt:lpstr>
      <vt:lpstr>    Vision PowerPoint by:  Daniel Colvin  ELAD 6103-Ethical Leadership SP2 11-EL1035</vt:lpstr>
      <vt:lpstr>  High Expectations</vt:lpstr>
      <vt:lpstr>Assurance of Alignment Between  Mission and Instruction</vt:lpstr>
      <vt:lpstr> Instructional  Leadership Practices</vt:lpstr>
      <vt:lpstr>Providing a  Safe and Orderly Climate</vt:lpstr>
      <vt:lpstr> Clear and Focused Mission/Instructional To Accomplish Learning Goals</vt:lpstr>
      <vt:lpstr> Frequent Monitoring of Student Progress</vt:lpstr>
      <vt:lpstr> High Expectations To Address Diversity of All Learners</vt:lpstr>
      <vt:lpstr>Home-School Relations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Vision PowerPoint by:  Daniel Colvin  ELAD 6103-Ethical Leadership SP2 11-EL1035</dc:title>
  <dc:creator>CEC 217</dc:creator>
  <cp:lastModifiedBy>CEC 217</cp:lastModifiedBy>
  <cp:revision>17</cp:revision>
  <dcterms:created xsi:type="dcterms:W3CDTF">2011-03-25T01:48:15Z</dcterms:created>
  <dcterms:modified xsi:type="dcterms:W3CDTF">2012-03-18T17:09:59Z</dcterms:modified>
</cp:coreProperties>
</file>